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8" r:id="rId2"/>
    <p:sldId id="270" r:id="rId3"/>
    <p:sldId id="271" r:id="rId4"/>
    <p:sldId id="256" r:id="rId5"/>
    <p:sldId id="259" r:id="rId6"/>
    <p:sldId id="260" r:id="rId7"/>
    <p:sldId id="262" r:id="rId8"/>
    <p:sldId id="272" r:id="rId9"/>
    <p:sldId id="264" r:id="rId10"/>
    <p:sldId id="261" r:id="rId11"/>
  </p:sldIdLst>
  <p:sldSz cx="9144000" cy="5715000" type="screen16x10"/>
  <p:notesSz cx="6858000" cy="9144000"/>
  <p:defaultTextStyle>
    <a:defPPr>
      <a:defRPr lang="zh-TW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2015"/>
    <a:srgbClr val="852819"/>
    <a:srgbClr val="8B3023"/>
    <a:srgbClr val="8527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122"/>
    <p:restoredTop sz="94682"/>
  </p:normalViewPr>
  <p:slideViewPr>
    <p:cSldViewPr snapToGrid="0" snapToObjects="1">
      <p:cViewPr>
        <p:scale>
          <a:sx n="75" d="100"/>
          <a:sy n="75" d="100"/>
        </p:scale>
        <p:origin x="920" y="1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F23F-4F58-CB42-980C-D2CA8B93943C}" type="datetimeFigureOut">
              <a:rPr kumimoji="1" lang="zh-TW" altLang="en-US" smtClean="0"/>
              <a:t>2019/1/11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5301-370F-4841-B632-BDFE9603216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8899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F23F-4F58-CB42-980C-D2CA8B93943C}" type="datetimeFigureOut">
              <a:rPr kumimoji="1" lang="zh-TW" altLang="en-US" smtClean="0"/>
              <a:t>2019/1/11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5301-370F-4841-B632-BDFE9603216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35443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F23F-4F58-CB42-980C-D2CA8B93943C}" type="datetimeFigureOut">
              <a:rPr kumimoji="1" lang="zh-TW" altLang="en-US" smtClean="0"/>
              <a:t>2019/1/11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5301-370F-4841-B632-BDFE9603216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36042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F23F-4F58-CB42-980C-D2CA8B93943C}" type="datetimeFigureOut">
              <a:rPr kumimoji="1" lang="zh-TW" altLang="en-US" smtClean="0"/>
              <a:t>2019/1/11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5301-370F-4841-B632-BDFE9603216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422590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節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F23F-4F58-CB42-980C-D2CA8B93943C}" type="datetimeFigureOut">
              <a:rPr kumimoji="1" lang="zh-TW" altLang="en-US" smtClean="0"/>
              <a:t>2019/1/11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5301-370F-4841-B632-BDFE9603216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446986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F23F-4F58-CB42-980C-D2CA8B93943C}" type="datetimeFigureOut">
              <a:rPr kumimoji="1" lang="zh-TW" altLang="en-US" smtClean="0"/>
              <a:t>2019/1/11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5301-370F-4841-B632-BDFE9603216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20850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F23F-4F58-CB42-980C-D2CA8B93943C}" type="datetimeFigureOut">
              <a:rPr kumimoji="1" lang="zh-TW" altLang="en-US" smtClean="0"/>
              <a:t>2019/1/11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5301-370F-4841-B632-BDFE9603216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92407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F23F-4F58-CB42-980C-D2CA8B93943C}" type="datetimeFigureOut">
              <a:rPr kumimoji="1" lang="zh-TW" altLang="en-US" smtClean="0"/>
              <a:t>2019/1/11</a:t>
            </a:fld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5301-370F-4841-B632-BDFE9603216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096589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F23F-4F58-CB42-980C-D2CA8B93943C}" type="datetimeFigureOut">
              <a:rPr kumimoji="1" lang="zh-TW" altLang="en-US" smtClean="0"/>
              <a:t>2019/1/11</a:t>
            </a:fld>
            <a:endParaRPr kumimoji="1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5301-370F-4841-B632-BDFE9603216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48698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F23F-4F58-CB42-980C-D2CA8B93943C}" type="datetimeFigureOut">
              <a:rPr kumimoji="1" lang="zh-TW" altLang="en-US" smtClean="0"/>
              <a:t>2019/1/11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5301-370F-4841-B632-BDFE9603216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069512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F23F-4F58-CB42-980C-D2CA8B93943C}" type="datetimeFigureOut">
              <a:rPr kumimoji="1" lang="zh-TW" altLang="en-US" smtClean="0"/>
              <a:t>2019/1/11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5301-370F-4841-B632-BDFE9603216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28049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BF23F-4F58-CB42-980C-D2CA8B93943C}" type="datetimeFigureOut">
              <a:rPr kumimoji="1" lang="zh-TW" altLang="en-US" smtClean="0"/>
              <a:t>2019/1/11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25301-370F-4841-B632-BDFE9603216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55134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8A9FE7-79DF-CA45-B1E4-B5D4F93000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DF393D7-7DF8-D545-B13C-62257AA56A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DF84932-F522-E546-944A-185286627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4221"/>
            <a:ext cx="9144000" cy="5931568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002E1F3E-E103-3A4A-9D01-FC3818BB4D8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8000"/>
          </a:blip>
          <a:stretch>
            <a:fillRect/>
          </a:stretch>
        </p:blipFill>
        <p:spPr>
          <a:xfrm>
            <a:off x="6959753" y="1400694"/>
            <a:ext cx="4368494" cy="3300640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9215BE0A-17C6-1248-97AB-689EB3EC8CD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8000"/>
          </a:blip>
          <a:stretch>
            <a:fillRect/>
          </a:stretch>
        </p:blipFill>
        <p:spPr>
          <a:xfrm>
            <a:off x="4775506" y="-1370505"/>
            <a:ext cx="4368494" cy="3300640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2BE3F6A5-A13A-784E-B00F-A769A9F5741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8000"/>
          </a:blip>
          <a:stretch>
            <a:fillRect/>
          </a:stretch>
        </p:blipFill>
        <p:spPr>
          <a:xfrm>
            <a:off x="4152669" y="3905392"/>
            <a:ext cx="4368494" cy="3300640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15325666-A64D-A344-A2C6-B8AC992A16C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8000"/>
          </a:blip>
          <a:stretch>
            <a:fillRect/>
          </a:stretch>
        </p:blipFill>
        <p:spPr>
          <a:xfrm flipH="1">
            <a:off x="-1785916" y="2719691"/>
            <a:ext cx="4453858" cy="3300640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1690A5E6-8520-F549-9963-06D0B0396E1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8000"/>
          </a:blip>
          <a:stretch>
            <a:fillRect/>
          </a:stretch>
        </p:blipFill>
        <p:spPr>
          <a:xfrm flipH="1">
            <a:off x="-1494605" y="-657678"/>
            <a:ext cx="4453858" cy="330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086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5A07860D-DF99-4C44-A9B5-EB7C89022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8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42580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D49253A6-09DA-864C-8159-B1B5934C9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EE589D31-66EF-CE43-BBDD-4FA08B597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C67A8C36-0368-5845-9B9C-6D8E7E65D07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0" y="-243191"/>
            <a:ext cx="9144000" cy="595819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6AB6A23-4A52-8946-AE8D-46A813AAE176}"/>
              </a:ext>
            </a:extLst>
          </p:cNvPr>
          <p:cNvSpPr/>
          <p:nvPr/>
        </p:nvSpPr>
        <p:spPr>
          <a:xfrm>
            <a:off x="0" y="-243192"/>
            <a:ext cx="9144000" cy="5958191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6A14AEE4-058D-2F4E-AD8D-685A22B239BB}"/>
              </a:ext>
            </a:extLst>
          </p:cNvPr>
          <p:cNvSpPr txBox="1"/>
          <p:nvPr/>
        </p:nvSpPr>
        <p:spPr>
          <a:xfrm>
            <a:off x="2472421" y="1794685"/>
            <a:ext cx="4528453" cy="1882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當你一早匆忙出門</a:t>
            </a:r>
            <a:r>
              <a:rPr kumimoji="1" lang="zh-TW" altLang="en-US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，路口邊買碗熱湯</a:t>
            </a:r>
            <a:endParaRPr kumimoji="1" lang="en-US" altLang="zh-TW" sz="20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>
              <a:lnSpc>
                <a:spcPct val="150000"/>
              </a:lnSpc>
            </a:pPr>
            <a:r>
              <a:rPr kumimoji="1" lang="zh-TW" altLang="en-US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準備搭乘捷運時發現手機沒電</a:t>
            </a:r>
            <a:endParaRPr kumimoji="1" lang="en-US" altLang="zh-TW" sz="20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>
              <a:lnSpc>
                <a:spcPct val="150000"/>
              </a:lnSpc>
            </a:pPr>
            <a:r>
              <a:rPr kumimoji="1" lang="zh-TW" altLang="en-US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在這充電的過程，你用塑膠袋盛裝的熱湯已經慢慢的產生塑膠毒素</a:t>
            </a:r>
            <a:endParaRPr kumimoji="1" lang="en-US" altLang="zh-TW" sz="20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572876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E57233E8-EFA0-3642-9547-83409A7EE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843588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887136C9-974E-0444-8E68-989B2CFB3F3B}"/>
              </a:ext>
            </a:extLst>
          </p:cNvPr>
          <p:cNvSpPr txBox="1"/>
          <p:nvPr/>
        </p:nvSpPr>
        <p:spPr>
          <a:xfrm>
            <a:off x="2307773" y="1980575"/>
            <a:ext cx="4528453" cy="1882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2000" dirty="0">
                <a:solidFill>
                  <a:srgbClr val="85271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我們想使用食物袋盛裝熱食</a:t>
            </a:r>
            <a:endParaRPr kumimoji="1" lang="en-US" altLang="zh-CN" sz="2000" dirty="0">
              <a:solidFill>
                <a:srgbClr val="852719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sz="2000" dirty="0">
                <a:solidFill>
                  <a:srgbClr val="85271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所產生的溫度差來轉換電能</a:t>
            </a:r>
            <a:endParaRPr kumimoji="1" lang="en-US" altLang="zh-CN" sz="2000" dirty="0">
              <a:solidFill>
                <a:srgbClr val="852719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sz="2000" dirty="0">
                <a:solidFill>
                  <a:srgbClr val="85271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不僅能解決一次性餐具的大量使用</a:t>
            </a:r>
            <a:endParaRPr kumimoji="1" lang="en-US" altLang="zh-CN" sz="2000" dirty="0">
              <a:solidFill>
                <a:srgbClr val="852719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sz="2000" dirty="0">
                <a:solidFill>
                  <a:srgbClr val="85271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也能解決手機沒電的困擾</a:t>
            </a:r>
            <a:endParaRPr kumimoji="1" lang="en-US" altLang="zh-TW" sz="2000" dirty="0">
              <a:solidFill>
                <a:srgbClr val="852719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7D2744D-8EE1-E749-B5E4-3B34D69B6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235" y="799473"/>
            <a:ext cx="915025" cy="915025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22862655-BBF1-9048-BC41-59663E5D4B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3414" y="643897"/>
            <a:ext cx="593624" cy="122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5118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B488F06-5A4F-E64C-B8E7-28BBFEA6B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58117"/>
            <a:ext cx="9144000" cy="673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41408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AE8263C-9032-624B-80E5-90722759D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6253"/>
            <a:ext cx="9144000" cy="5895474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32E0BF0F-4499-D44F-B09C-1BEAD8A0A381}"/>
              </a:ext>
            </a:extLst>
          </p:cNvPr>
          <p:cNvSpPr/>
          <p:nvPr/>
        </p:nvSpPr>
        <p:spPr>
          <a:xfrm>
            <a:off x="2243899" y="1017369"/>
            <a:ext cx="47868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dirty="0">
                <a:solidFill>
                  <a:srgbClr val="85281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APP多功能感測食物袋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2409C43-B613-F041-92C1-8CCE1CAFE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894" y="1741121"/>
            <a:ext cx="8074897" cy="81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8205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B6098599-073F-BD4F-BBD2-DE7AFA119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4073285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5AA1C411-7A5D-7748-A3BD-543C69F57F08}"/>
              </a:ext>
            </a:extLst>
          </p:cNvPr>
          <p:cNvSpPr/>
          <p:nvPr/>
        </p:nvSpPr>
        <p:spPr>
          <a:xfrm>
            <a:off x="4308048" y="714452"/>
            <a:ext cx="3855564" cy="2644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85281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設計概念</a:t>
            </a:r>
            <a:endParaRPr lang="zh-TW" altLang="en-US" sz="2800" b="1" dirty="0">
              <a:solidFill>
                <a:srgbClr val="852819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zh-TW" altLang="en-US" b="1" dirty="0">
              <a:solidFill>
                <a:srgbClr val="852819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85281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使用</a:t>
            </a:r>
            <a:r>
              <a:rPr lang="zh-TW" altLang="en-US" b="1" dirty="0">
                <a:solidFill>
                  <a:srgbClr val="6A201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電熱原理</a:t>
            </a:r>
            <a:r>
              <a:rPr lang="zh-TW" altLang="en-US" dirty="0">
                <a:solidFill>
                  <a:srgbClr val="85281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，把</a:t>
            </a:r>
            <a:r>
              <a:rPr lang="zh-TW" altLang="en-US" b="1" dirty="0">
                <a:solidFill>
                  <a:srgbClr val="6A201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半導體溫差發電晶片</a:t>
            </a:r>
            <a:r>
              <a:rPr lang="zh-TW" altLang="en-US" dirty="0">
                <a:solidFill>
                  <a:srgbClr val="85281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結合食物袋，溫度差越大，熱能轉電能的幅度越大。</a:t>
            </a:r>
            <a:endParaRPr lang="en-US" altLang="zh-TW" dirty="0">
              <a:solidFill>
                <a:srgbClr val="852819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en-US" altLang="zh-TW" dirty="0">
              <a:solidFill>
                <a:srgbClr val="852819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85281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我們設計</a:t>
            </a:r>
            <a:r>
              <a:rPr lang="en-US" altLang="zh-TW" b="1" dirty="0">
                <a:solidFill>
                  <a:srgbClr val="6A201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</a:t>
            </a:r>
            <a:r>
              <a:rPr lang="zh-TW" altLang="en-US" b="1" dirty="0">
                <a:solidFill>
                  <a:srgbClr val="6A201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pp感測軟體介面</a:t>
            </a:r>
            <a:r>
              <a:rPr lang="zh-TW" altLang="en-US" dirty="0">
                <a:solidFill>
                  <a:srgbClr val="85281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，感測食物袋內部溫度與外部溫度，快速查看所轉換的電能，只需要把手機放置食物袋感側面，就能輕鬆充電。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83D83D1-6D5A-B942-8B92-45C32D6B1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5527"/>
            <a:ext cx="4666745" cy="4666745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7A6FCF59-DE39-7840-B650-DE2E1C9ABE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024" y="4073285"/>
            <a:ext cx="3695976" cy="116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11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AE8263C-9032-624B-80E5-90722759DD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700"/>
            <a:ext cx="9144000" cy="5689600"/>
          </a:xfrm>
          <a:prstGeom prst="rect">
            <a:avLst/>
          </a:prstGeom>
        </p:spPr>
      </p:pic>
      <p:pic>
        <p:nvPicPr>
          <p:cNvPr id="8" name="Comp 1">
            <a:hlinkClick r:id="" action="ppaction://media"/>
            <a:extLst>
              <a:ext uri="{FF2B5EF4-FFF2-40B4-BE49-F238E27FC236}">
                <a16:creationId xmlns:a16="http://schemas.microsoft.com/office/drawing/2014/main" id="{71CDFFD6-D179-6546-BE2B-2AFB5F0F1DF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935" y="-12700"/>
            <a:ext cx="5715000" cy="571500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3613CE47-70AC-C042-945B-77AA139226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143000" y="-12700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0740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AE8263C-9032-624B-80E5-90722759D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943599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3413FC86-339F-9C41-B497-60CF2C3A2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999" y="444848"/>
            <a:ext cx="8936947" cy="5588449"/>
          </a:xfrm>
          <a:prstGeom prst="rect">
            <a:avLst/>
          </a:prstGeom>
        </p:spPr>
      </p:pic>
      <p:sp>
        <p:nvSpPr>
          <p:cNvPr id="12" name="Shape 131">
            <a:extLst>
              <a:ext uri="{FF2B5EF4-FFF2-40B4-BE49-F238E27FC236}">
                <a16:creationId xmlns:a16="http://schemas.microsoft.com/office/drawing/2014/main" id="{75B1A1B2-0DEA-E744-8B4D-42B85470A4CC}"/>
              </a:ext>
            </a:extLst>
          </p:cNvPr>
          <p:cNvSpPr/>
          <p:nvPr/>
        </p:nvSpPr>
        <p:spPr>
          <a:xfrm>
            <a:off x="384999" y="444848"/>
            <a:ext cx="3092128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200">
                <a:solidFill>
                  <a:srgbClr val="895F2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200" b="1" dirty="0" err="1">
                <a:solidFill>
                  <a:srgbClr val="85281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食物袋外部構造</a:t>
            </a:r>
            <a:endParaRPr sz="3200" b="1" dirty="0">
              <a:solidFill>
                <a:srgbClr val="852819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3" name="Shape 129">
            <a:extLst>
              <a:ext uri="{FF2B5EF4-FFF2-40B4-BE49-F238E27FC236}">
                <a16:creationId xmlns:a16="http://schemas.microsoft.com/office/drawing/2014/main" id="{18E44902-4FCF-D549-9E86-9383BEB3FC47}"/>
              </a:ext>
            </a:extLst>
          </p:cNvPr>
          <p:cNvSpPr/>
          <p:nvPr/>
        </p:nvSpPr>
        <p:spPr>
          <a:xfrm flipH="1">
            <a:off x="6875197" y="3609666"/>
            <a:ext cx="1651387" cy="2543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8116" y="0"/>
                </a:lnTo>
                <a:lnTo>
                  <a:pt x="0" y="2"/>
                </a:lnTo>
              </a:path>
            </a:pathLst>
          </a:custGeom>
          <a:ln w="0">
            <a:solidFill>
              <a:srgbClr val="8A602D">
                <a:alpha val="47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8E6535"/>
                </a:solidFill>
              </a:defRPr>
            </a:pPr>
            <a:endParaRPr/>
          </a:p>
        </p:txBody>
      </p:sp>
      <p:sp>
        <p:nvSpPr>
          <p:cNvPr id="24" name="Shape 130">
            <a:extLst>
              <a:ext uri="{FF2B5EF4-FFF2-40B4-BE49-F238E27FC236}">
                <a16:creationId xmlns:a16="http://schemas.microsoft.com/office/drawing/2014/main" id="{0B543A42-FAD3-BF41-B274-ABA6F4EA6715}"/>
              </a:ext>
            </a:extLst>
          </p:cNvPr>
          <p:cNvSpPr/>
          <p:nvPr/>
        </p:nvSpPr>
        <p:spPr>
          <a:xfrm>
            <a:off x="384999" y="1132542"/>
            <a:ext cx="2083297" cy="1165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400">
                <a:solidFill>
                  <a:srgbClr val="8A602D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lnSpc>
                <a:spcPct val="150000"/>
              </a:lnSpc>
            </a:pPr>
            <a:r>
              <a:rPr sz="1600" dirty="0" err="1">
                <a:solidFill>
                  <a:srgbClr val="85281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底座安穩不易晃動</a:t>
            </a:r>
            <a:endParaRPr lang="en-US" altLang="zh-TW" sz="1600" dirty="0">
              <a:solidFill>
                <a:srgbClr val="852819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1600" dirty="0">
                <a:solidFill>
                  <a:srgbClr val="85281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拿取容易</a:t>
            </a:r>
            <a:endParaRPr lang="en-US" altLang="zh-TW" sz="1600" dirty="0">
              <a:solidFill>
                <a:srgbClr val="852819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1600" dirty="0">
                <a:solidFill>
                  <a:srgbClr val="85281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輕鬆查看</a:t>
            </a:r>
            <a:endParaRPr sz="1600" dirty="0">
              <a:solidFill>
                <a:srgbClr val="852819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5" name="Shape 126">
            <a:extLst>
              <a:ext uri="{FF2B5EF4-FFF2-40B4-BE49-F238E27FC236}">
                <a16:creationId xmlns:a16="http://schemas.microsoft.com/office/drawing/2014/main" id="{5659B63D-80F4-DC42-AAB9-38055FE6CACB}"/>
              </a:ext>
            </a:extLst>
          </p:cNvPr>
          <p:cNvSpPr/>
          <p:nvPr/>
        </p:nvSpPr>
        <p:spPr>
          <a:xfrm>
            <a:off x="7479438" y="3239072"/>
            <a:ext cx="124447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400">
                <a:solidFill>
                  <a:srgbClr val="8A602D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zh-TW" altLang="en-US" sz="1600" dirty="0">
                <a:solidFill>
                  <a:srgbClr val="85281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感應器面板</a:t>
            </a:r>
            <a:endParaRPr sz="1600" dirty="0">
              <a:solidFill>
                <a:srgbClr val="852819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045355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1" animBg="1"/>
      <p:bldP spid="24" grpId="1" animBg="1"/>
      <p:bldP spid="2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F696730D-7DD9-0144-9E09-A0E540796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579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39327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609</TotalTime>
  <Words>149</Words>
  <Application>Microsoft Macintosh PowerPoint</Application>
  <PresentationFormat>如螢幕大小 (16:10)</PresentationFormat>
  <Paragraphs>18</Paragraphs>
  <Slides>10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7" baseType="lpstr">
      <vt:lpstr>Microsoft JhengHei</vt:lpstr>
      <vt:lpstr>新細明體</vt:lpstr>
      <vt:lpstr>Arial</vt:lpstr>
      <vt:lpstr>Calibri</vt:lpstr>
      <vt:lpstr>Calibri Light</vt:lpstr>
      <vt:lpstr>Helvetica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Microsoft Office 使用者</dc:creator>
  <cp:lastModifiedBy>Microsoft Office 使用者</cp:lastModifiedBy>
  <cp:revision>36</cp:revision>
  <dcterms:created xsi:type="dcterms:W3CDTF">2019-01-06T08:34:39Z</dcterms:created>
  <dcterms:modified xsi:type="dcterms:W3CDTF">2019-01-11T01:37:15Z</dcterms:modified>
</cp:coreProperties>
</file>